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9" r:id="rId3"/>
    <p:sldId id="256" r:id="rId4"/>
    <p:sldId id="260" r:id="rId5"/>
    <p:sldId id="261" r:id="rId6"/>
    <p:sldId id="262" r:id="rId7"/>
    <p:sldId id="257" r:id="rId8"/>
    <p:sldId id="258" r:id="rId9"/>
    <p:sldId id="259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F4A7F-96CB-47E8-B348-2AAF765400E5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8CC51-356F-4A68-ADFC-8DDE1E355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8BB6-E932-4E67-948E-69B3B12FC445}" type="datetime1">
              <a:rPr lang="ru-RU" smtClean="0"/>
              <a:t>02.11.2015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3E7B-4E0F-41F0-9CE6-4404A1F691F7}" type="datetime1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62BA-B5E3-4E39-88AB-F0E66E037406}" type="datetime1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BCCF-5D46-49F3-8C95-CD4A1D5BAAA0}" type="datetime1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2FBD-5984-47EF-B212-52ACA6CCAE05}" type="datetime1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7480-A66B-4885-BCF7-DAAB0E694AAA}" type="datetime1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44B-361B-4A6D-A818-DAA2142CC502}" type="datetime1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C630-ABBF-4992-9613-EDCCCBD5D90B}" type="datetime1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5758-22D7-49A0-8644-6A4791F3C754}" type="datetime1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B7F4-BB74-4EBB-8ACD-B7459B40C10A}" type="datetime1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F9D-1A0D-4B55-A88A-CB7F62AB5EFD}" type="datetime1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5FA871-5BFA-4F9F-B616-CA3C112B90BE}" type="datetime1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3E73E5-498B-447D-B64B-478FE699A3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4408" cy="2160238"/>
          </a:xfrm>
        </p:spPr>
        <p:txBody>
          <a:bodyPr/>
          <a:lstStyle/>
          <a:p>
            <a:r>
              <a:rPr lang="ru-RU" dirty="0" smtClean="0"/>
              <a:t>Новинка! Высокоточный пруток для 3</a:t>
            </a:r>
            <a:r>
              <a:rPr lang="en-US" dirty="0" smtClean="0"/>
              <a:t>D </a:t>
            </a:r>
            <a:r>
              <a:rPr lang="ru-RU" dirty="0" smtClean="0"/>
              <a:t> печати !</a:t>
            </a:r>
            <a:br>
              <a:rPr lang="ru-RU" dirty="0" smtClean="0"/>
            </a:br>
            <a:r>
              <a:rPr lang="ru-RU" sz="2000" dirty="0" smtClean="0"/>
              <a:t>От российского производителя Московского завода </a:t>
            </a:r>
            <a:r>
              <a:rPr lang="en-US" sz="2000" dirty="0" err="1" smtClean="0"/>
              <a:t>FDplast</a:t>
            </a:r>
            <a:endParaRPr lang="ru-RU" sz="2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15" y="2852936"/>
            <a:ext cx="389151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179820" cy="21107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5"/>
            <a:ext cx="6192688" cy="34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7" y="1196752"/>
            <a:ext cx="4752528" cy="432048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О нас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4" y="1700808"/>
            <a:ext cx="4935596" cy="43204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Крупнейший российский производитель полимерных труб и фитингов для водоснабжения, отопления и канализации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Более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2000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позиций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 завода в Московской области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Многолетний опыт в производстве полимеров ( 2002г. пуск первого завода)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Производственная мощность более 20 000 тонн 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год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Более 60 производственных линий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09" y="4520451"/>
            <a:ext cx="2662183" cy="1769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\\office\design\дизайн\заводы и склады\Фото с завода Электросталь 25,09,13\DSC06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19" y="4509120"/>
            <a:ext cx="2661890" cy="17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office\design\дизайн\Алена дизайнер\фото\Малаховка\IMG_9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9" y="4509120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office\design\дизайн\Алена дизайнер\фото\Электросталь\IMG_96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719537" cy="18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5" y="1556791"/>
            <a:ext cx="1229277" cy="153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4" y="1535437"/>
            <a:ext cx="1395962" cy="155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676" y="1268760"/>
            <a:ext cx="67377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Новинкой 2015 года Московского завода </a:t>
            </a:r>
            <a:r>
              <a:rPr lang="en-US" sz="1600" dirty="0" smtClean="0"/>
              <a:t>FDplast </a:t>
            </a:r>
            <a:r>
              <a:rPr lang="ru-RU" sz="1600" dirty="0" smtClean="0"/>
              <a:t>является </a:t>
            </a:r>
            <a:r>
              <a:rPr lang="ru-RU" sz="1600" b="1" i="1" dirty="0" smtClean="0"/>
              <a:t>калиброванный пруток с высокоточными размерами для 3</a:t>
            </a:r>
            <a:r>
              <a:rPr lang="en-US" sz="1600" b="1" i="1" dirty="0" smtClean="0"/>
              <a:t>D</a:t>
            </a:r>
            <a:r>
              <a:rPr lang="ru-RU" sz="1600" b="1" i="1" dirty="0" smtClean="0"/>
              <a:t> принтера</a:t>
            </a:r>
            <a:r>
              <a:rPr lang="ru-RU" sz="1600" dirty="0" smtClean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Принципиально новая технология производства калиброванного прутка с высокоточными размерами для 3</a:t>
            </a:r>
            <a:r>
              <a:rPr lang="en-US" sz="1600" dirty="0" smtClean="0"/>
              <a:t>D</a:t>
            </a:r>
            <a:r>
              <a:rPr lang="ru-RU" sz="1600" dirty="0" smtClean="0"/>
              <a:t> принтера позволяет </a:t>
            </a:r>
            <a:r>
              <a:rPr lang="ru-RU" sz="1600" b="1" i="1" dirty="0" smtClean="0"/>
              <a:t>гарантировать фактическую точность (овальность) производимого прутка в ±0,02 мм. </a:t>
            </a:r>
          </a:p>
          <a:p>
            <a:endParaRPr lang="ru-RU" sz="1600" dirty="0" smtClean="0"/>
          </a:p>
          <a:p>
            <a:r>
              <a:rPr lang="ru-RU" sz="1600" dirty="0" smtClean="0"/>
              <a:t>Гарантированная точность, разработанная и многократно протестированная научной лабораторией Московского завода FDplast, является безусловным прорывом на рынке расходных материалов для 3</a:t>
            </a:r>
            <a:r>
              <a:rPr lang="en-US" sz="1600" dirty="0" smtClean="0"/>
              <a:t>D</a:t>
            </a:r>
            <a:r>
              <a:rPr lang="ru-RU" sz="1600" dirty="0" smtClean="0"/>
              <a:t> принтера. 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Новая разработка позволяет 3</a:t>
            </a:r>
            <a:r>
              <a:rPr lang="en-US" sz="1600" dirty="0" smtClean="0"/>
              <a:t>D</a:t>
            </a:r>
            <a:r>
              <a:rPr lang="ru-RU" sz="1600" dirty="0" smtClean="0"/>
              <a:t> принтеру </a:t>
            </a:r>
            <a:r>
              <a:rPr lang="ru-RU" sz="1600" b="1" i="1" dirty="0" smtClean="0"/>
              <a:t>эффективно и бесперебойно работать длительное время, создавать существенно более четкие, точные продукты</a:t>
            </a:r>
            <a:r>
              <a:rPr lang="ru-RU" sz="1600" dirty="0" smtClean="0"/>
              <a:t>, согласно первоначальному эскизу, и </a:t>
            </a:r>
            <a:r>
              <a:rPr lang="ru-RU" sz="1600" b="1" i="1" dirty="0" smtClean="0"/>
              <a:t>не тратить время на техническое обслуживание.</a:t>
            </a:r>
          </a:p>
          <a:p>
            <a:endParaRPr lang="ru-RU" sz="1600" dirty="0" smtClean="0"/>
          </a:p>
          <a:p>
            <a:r>
              <a:rPr lang="ru-RU" sz="1600" b="1" i="1" dirty="0" smtClean="0"/>
              <a:t>Доверьтесь профессионалам!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6" y="3479653"/>
            <a:ext cx="1245796" cy="153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79653"/>
            <a:ext cx="1225599" cy="153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5522"/>
            <a:ext cx="8430796" cy="4247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15668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Цветовая палитра</a:t>
            </a:r>
            <a:r>
              <a:rPr lang="en-US" sz="2000" b="1" dirty="0" smtClean="0">
                <a:solidFill>
                  <a:srgbClr val="C00000"/>
                </a:solidFill>
              </a:rPr>
              <a:t> ABS </a:t>
            </a:r>
            <a:r>
              <a:rPr lang="ru-RU" sz="2000" b="1" dirty="0" smtClean="0">
                <a:solidFill>
                  <a:srgbClr val="C00000"/>
                </a:solidFill>
              </a:rPr>
              <a:t>прутков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52" y="1772816"/>
            <a:ext cx="3259932" cy="488522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196752"/>
            <a:ext cx="162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Стоимость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844824"/>
            <a:ext cx="35643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 1,75 </a:t>
            </a:r>
            <a:r>
              <a:rPr lang="ru-RU" b="1" dirty="0" smtClean="0"/>
              <a:t>мм. 750 гр. – </a:t>
            </a:r>
            <a:r>
              <a:rPr lang="ru-RU" sz="2000" b="1" dirty="0" smtClean="0">
                <a:solidFill>
                  <a:srgbClr val="FF0000"/>
                </a:solidFill>
              </a:rPr>
              <a:t>438</a:t>
            </a:r>
            <a:r>
              <a:rPr lang="ru-RU" sz="2000" b="1" dirty="0" smtClean="0"/>
              <a:t> </a:t>
            </a:r>
            <a:r>
              <a:rPr lang="ru-RU" b="1" dirty="0" smtClean="0"/>
              <a:t>руб.</a:t>
            </a:r>
            <a:r>
              <a:rPr lang="en-US" b="1" dirty="0" smtClean="0"/>
              <a:t>   </a:t>
            </a:r>
          </a:p>
          <a:p>
            <a:r>
              <a:rPr lang="en-US" b="1" dirty="0" smtClean="0"/>
              <a:t>ABS </a:t>
            </a:r>
            <a:r>
              <a:rPr lang="ru-RU" b="1" dirty="0" smtClean="0"/>
              <a:t>3 мм. 750 гр. – </a:t>
            </a:r>
            <a:r>
              <a:rPr lang="ru-RU" sz="2000" b="1" dirty="0" smtClean="0">
                <a:solidFill>
                  <a:srgbClr val="FF0000"/>
                </a:solidFill>
              </a:rPr>
              <a:t>438</a:t>
            </a:r>
            <a:r>
              <a:rPr lang="ru-RU" sz="2000" b="1" dirty="0" smtClean="0"/>
              <a:t> </a:t>
            </a:r>
            <a:r>
              <a:rPr lang="ru-RU" b="1" dirty="0" smtClean="0"/>
              <a:t>руб.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ABS </a:t>
            </a:r>
            <a:r>
              <a:rPr lang="en-US" b="1" dirty="0"/>
              <a:t>1,75 </a:t>
            </a:r>
            <a:r>
              <a:rPr lang="ru-RU" b="1" dirty="0"/>
              <a:t>мм. </a:t>
            </a:r>
            <a:r>
              <a:rPr lang="ru-RU" b="1" dirty="0" smtClean="0"/>
              <a:t>1 кг. </a:t>
            </a:r>
            <a:r>
              <a:rPr lang="ru-RU" b="1" dirty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498</a:t>
            </a:r>
            <a:r>
              <a:rPr lang="ru-RU" sz="2000" b="1" dirty="0" smtClean="0"/>
              <a:t> </a:t>
            </a:r>
            <a:r>
              <a:rPr lang="ru-RU" b="1" dirty="0" smtClean="0"/>
              <a:t>руб.</a:t>
            </a:r>
            <a:r>
              <a:rPr lang="en-US" b="1" dirty="0" smtClean="0"/>
              <a:t>       </a:t>
            </a:r>
          </a:p>
          <a:p>
            <a:r>
              <a:rPr lang="en-US" b="1" dirty="0" smtClean="0"/>
              <a:t>ABS </a:t>
            </a:r>
            <a:r>
              <a:rPr lang="ru-RU" b="1" dirty="0"/>
              <a:t>3 мм. </a:t>
            </a:r>
            <a:r>
              <a:rPr lang="ru-RU" b="1" dirty="0" smtClean="0"/>
              <a:t>1 кг. </a:t>
            </a:r>
            <a:r>
              <a:rPr lang="ru-RU" b="1" dirty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498</a:t>
            </a:r>
            <a:r>
              <a:rPr lang="ru-RU" sz="2000" b="1" dirty="0" smtClean="0"/>
              <a:t> </a:t>
            </a:r>
            <a:r>
              <a:rPr lang="ru-RU" b="1" dirty="0"/>
              <a:t>руб.</a:t>
            </a:r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196752"/>
            <a:ext cx="294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Цветовая палитра</a:t>
            </a:r>
          </a:p>
        </p:txBody>
      </p:sp>
    </p:spTree>
    <p:extLst>
      <p:ext uri="{BB962C8B-B14F-4D97-AF65-F5344CB8AC3E}">
        <p14:creationId xmlns:p14="http://schemas.microsoft.com/office/powerpoint/2010/main" val="5369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15668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Стоимость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1152529"/>
            <a:ext cx="294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Цветовая палитра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772816"/>
            <a:ext cx="71287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Флуоресцентные цвета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/>
          </a:p>
          <a:p>
            <a:r>
              <a:rPr lang="en-US" b="1" dirty="0" smtClean="0"/>
              <a:t>ABS 1,75 </a:t>
            </a:r>
            <a:r>
              <a:rPr lang="ru-RU" b="1" dirty="0" smtClean="0"/>
              <a:t>мм. 750 гр. – </a:t>
            </a:r>
            <a:r>
              <a:rPr lang="ru-RU" sz="2000" b="1" dirty="0" smtClean="0">
                <a:solidFill>
                  <a:srgbClr val="FF0000"/>
                </a:solidFill>
              </a:rPr>
              <a:t>458 </a:t>
            </a:r>
            <a:r>
              <a:rPr lang="ru-RU" b="1" dirty="0" smtClean="0"/>
              <a:t>руб.</a:t>
            </a:r>
          </a:p>
          <a:p>
            <a:r>
              <a:rPr lang="en-US" b="1" dirty="0" smtClean="0"/>
              <a:t>ABS </a:t>
            </a:r>
            <a:r>
              <a:rPr lang="ru-RU" b="1" dirty="0" smtClean="0"/>
              <a:t>3 мм. 750 гр. – </a:t>
            </a:r>
            <a:r>
              <a:rPr lang="ru-RU" sz="2000" b="1" dirty="0" smtClean="0">
                <a:solidFill>
                  <a:srgbClr val="FF0000"/>
                </a:solidFill>
              </a:rPr>
              <a:t>458 </a:t>
            </a:r>
            <a:r>
              <a:rPr lang="ru-RU" sz="2000" b="1" dirty="0" smtClean="0"/>
              <a:t>руб</a:t>
            </a:r>
            <a:r>
              <a:rPr lang="ru-RU" b="1" dirty="0" smtClean="0"/>
              <a:t>.</a:t>
            </a:r>
          </a:p>
          <a:p>
            <a:r>
              <a:rPr lang="en-US" b="1" dirty="0" smtClean="0"/>
              <a:t>ABS </a:t>
            </a:r>
            <a:r>
              <a:rPr lang="en-US" b="1" dirty="0"/>
              <a:t>1,75 </a:t>
            </a:r>
            <a:r>
              <a:rPr lang="ru-RU" b="1" dirty="0"/>
              <a:t>мм. </a:t>
            </a:r>
            <a:r>
              <a:rPr lang="ru-RU" b="1" dirty="0" smtClean="0"/>
              <a:t>1 кг. </a:t>
            </a:r>
            <a:r>
              <a:rPr lang="ru-RU" b="1" dirty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518</a:t>
            </a:r>
            <a:r>
              <a:rPr lang="ru-RU" sz="2000" b="1" dirty="0" smtClean="0"/>
              <a:t> </a:t>
            </a:r>
            <a:r>
              <a:rPr lang="ru-RU" b="1" dirty="0" smtClean="0"/>
              <a:t>руб</a:t>
            </a:r>
            <a:r>
              <a:rPr lang="ru-RU" b="1" dirty="0"/>
              <a:t>.</a:t>
            </a:r>
          </a:p>
          <a:p>
            <a:r>
              <a:rPr lang="en-US" b="1" dirty="0"/>
              <a:t>ABS </a:t>
            </a:r>
            <a:r>
              <a:rPr lang="ru-RU" b="1" dirty="0"/>
              <a:t>3 мм. </a:t>
            </a:r>
            <a:r>
              <a:rPr lang="ru-RU" b="1" dirty="0" smtClean="0"/>
              <a:t>1 кг. </a:t>
            </a:r>
            <a:r>
              <a:rPr lang="ru-RU" b="1" dirty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518</a:t>
            </a:r>
            <a:r>
              <a:rPr lang="ru-RU" sz="2000" b="1" dirty="0" smtClean="0"/>
              <a:t> </a:t>
            </a:r>
            <a:r>
              <a:rPr lang="ru-RU" b="1" dirty="0" smtClean="0"/>
              <a:t>руб.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Переходный цвет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/>
          </a:p>
          <a:p>
            <a:r>
              <a:rPr lang="en-US" b="1" dirty="0"/>
              <a:t>ABS 1,75 </a:t>
            </a:r>
            <a:r>
              <a:rPr lang="ru-RU" b="1" dirty="0"/>
              <a:t>мм. 750 гр. – </a:t>
            </a:r>
            <a:r>
              <a:rPr lang="ru-RU" sz="2000" b="1" dirty="0" smtClean="0">
                <a:solidFill>
                  <a:srgbClr val="FF0000"/>
                </a:solidFill>
              </a:rPr>
              <a:t>278</a:t>
            </a:r>
            <a:r>
              <a:rPr lang="ru-RU" sz="2000" b="1" dirty="0" smtClean="0"/>
              <a:t> </a:t>
            </a:r>
            <a:r>
              <a:rPr lang="ru-RU" b="1" dirty="0" smtClean="0"/>
              <a:t>руб</a:t>
            </a:r>
            <a:r>
              <a:rPr lang="ru-RU" b="1" dirty="0"/>
              <a:t>.</a:t>
            </a:r>
          </a:p>
          <a:p>
            <a:r>
              <a:rPr lang="en-US" b="1" dirty="0"/>
              <a:t>ABS </a:t>
            </a:r>
            <a:r>
              <a:rPr lang="ru-RU" b="1" dirty="0"/>
              <a:t>3 мм. 750 гр. – </a:t>
            </a:r>
            <a:r>
              <a:rPr lang="ru-RU" sz="2000" b="1" dirty="0" smtClean="0">
                <a:solidFill>
                  <a:srgbClr val="FF0000"/>
                </a:solidFill>
              </a:rPr>
              <a:t>278</a:t>
            </a:r>
            <a:r>
              <a:rPr lang="ru-RU" sz="2000" b="1" dirty="0" smtClean="0"/>
              <a:t> </a:t>
            </a:r>
            <a:r>
              <a:rPr lang="ru-RU" b="1" dirty="0" smtClean="0"/>
              <a:t>руб</a:t>
            </a:r>
            <a:r>
              <a:rPr lang="ru-RU" b="1" dirty="0"/>
              <a:t>.</a:t>
            </a:r>
          </a:p>
          <a:p>
            <a:r>
              <a:rPr lang="en-US" b="1" dirty="0"/>
              <a:t>ABS 1,75 </a:t>
            </a:r>
            <a:r>
              <a:rPr lang="ru-RU" b="1" dirty="0"/>
              <a:t>мм. 1 кг. – </a:t>
            </a:r>
            <a:r>
              <a:rPr lang="ru-RU" sz="2000" b="1" dirty="0" smtClean="0">
                <a:solidFill>
                  <a:srgbClr val="FF0000"/>
                </a:solidFill>
              </a:rPr>
              <a:t>298</a:t>
            </a:r>
            <a:r>
              <a:rPr lang="ru-RU" sz="2000" b="1" dirty="0" smtClean="0"/>
              <a:t> </a:t>
            </a:r>
            <a:r>
              <a:rPr lang="ru-RU" b="1" dirty="0" smtClean="0"/>
              <a:t>руб</a:t>
            </a:r>
            <a:r>
              <a:rPr lang="ru-RU" b="1" dirty="0"/>
              <a:t>.</a:t>
            </a:r>
          </a:p>
          <a:p>
            <a:r>
              <a:rPr lang="en-US" b="1" dirty="0"/>
              <a:t>ABS </a:t>
            </a:r>
            <a:r>
              <a:rPr lang="ru-RU" b="1" dirty="0"/>
              <a:t>3 мм. 1 кг. – </a:t>
            </a:r>
            <a:r>
              <a:rPr lang="ru-RU" sz="2000" b="1" dirty="0" smtClean="0">
                <a:solidFill>
                  <a:srgbClr val="FF0000"/>
                </a:solidFill>
              </a:rPr>
              <a:t>298</a:t>
            </a:r>
            <a:r>
              <a:rPr lang="ru-RU" sz="2000" b="1" dirty="0" smtClean="0"/>
              <a:t> </a:t>
            </a:r>
            <a:r>
              <a:rPr lang="ru-RU" b="1" dirty="0" smtClean="0"/>
              <a:t>руб</a:t>
            </a:r>
            <a:r>
              <a:rPr lang="ru-RU" b="1" dirty="0"/>
              <a:t>.</a:t>
            </a: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92" y="1931634"/>
            <a:ext cx="13239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63" y="4149080"/>
            <a:ext cx="1670115" cy="14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52" y="2002119"/>
            <a:ext cx="1395772" cy="14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85420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Производство</a:t>
            </a:r>
          </a:p>
          <a:p>
            <a:endParaRPr lang="ru-RU" dirty="0" smtClean="0"/>
          </a:p>
          <a:p>
            <a:r>
              <a:rPr lang="ru-RU" sz="1600" dirty="0" smtClean="0"/>
              <a:t>Производство – 2 линии в цеху на заводе в </a:t>
            </a:r>
            <a:r>
              <a:rPr lang="ru-RU" sz="1600" dirty="0" err="1" smtClean="0"/>
              <a:t>Малаховке</a:t>
            </a:r>
            <a:r>
              <a:rPr lang="ru-RU" sz="1600" dirty="0" smtClean="0"/>
              <a:t>, Московская обл. </a:t>
            </a:r>
          </a:p>
          <a:p>
            <a:r>
              <a:rPr lang="ru-RU" sz="1600" dirty="0" smtClean="0"/>
              <a:t>Сырье – </a:t>
            </a:r>
            <a:r>
              <a:rPr lang="en-US" sz="1600" dirty="0" smtClean="0"/>
              <a:t>ABS</a:t>
            </a:r>
            <a:r>
              <a:rPr lang="ru-RU" sz="1600" dirty="0" smtClean="0"/>
              <a:t> (Корея)</a:t>
            </a:r>
            <a:endParaRPr lang="en-US" sz="1600" dirty="0" smtClean="0"/>
          </a:p>
          <a:p>
            <a:r>
              <a:rPr lang="ru-RU" sz="1600" dirty="0" smtClean="0"/>
              <a:t>Катушка – собственное производство</a:t>
            </a:r>
            <a:endParaRPr lang="en-US" sz="1600" dirty="0" smtClean="0"/>
          </a:p>
          <a:p>
            <a:r>
              <a:rPr lang="ru-RU" sz="1600" dirty="0" smtClean="0"/>
              <a:t>В коробке – пруток (1 кг., 750 гр.), катушка (200 гр.), пакет с </a:t>
            </a:r>
            <a:r>
              <a:rPr lang="en-US" sz="1600" dirty="0" smtClean="0"/>
              <a:t>zip – </a:t>
            </a:r>
            <a:r>
              <a:rPr lang="ru-RU" sz="1600" dirty="0" smtClean="0"/>
              <a:t>замком, силикагель</a:t>
            </a:r>
            <a:endParaRPr lang="ru-RU" sz="1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6364514" cy="30370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719" y="1124744"/>
            <a:ext cx="85526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такое </a:t>
            </a:r>
            <a:r>
              <a:rPr lang="en-US" b="1" dirty="0" smtClean="0">
                <a:solidFill>
                  <a:srgbClr val="C00000"/>
                </a:solidFill>
              </a:rPr>
              <a:t>ABS. </a:t>
            </a:r>
            <a:r>
              <a:rPr lang="ru-RU" b="1" dirty="0" smtClean="0">
                <a:solidFill>
                  <a:srgbClr val="C00000"/>
                </a:solidFill>
              </a:rPr>
              <a:t>Преимущества </a:t>
            </a:r>
          </a:p>
          <a:p>
            <a:endParaRPr lang="ru-RU" b="1" dirty="0" smtClean="0"/>
          </a:p>
          <a:p>
            <a:r>
              <a:rPr lang="ru-RU" sz="1600" b="1" dirty="0" smtClean="0"/>
              <a:t>ABS</a:t>
            </a:r>
            <a:r>
              <a:rPr lang="ru-RU" sz="1600" dirty="0" smtClean="0"/>
              <a:t> </a:t>
            </a:r>
            <a:r>
              <a:rPr lang="ru-RU" sz="1600" dirty="0"/>
              <a:t>(или </a:t>
            </a:r>
            <a:r>
              <a:rPr lang="ru-RU" sz="1600" dirty="0" err="1"/>
              <a:t>акрилонитрилбутадиенстирол</a:t>
            </a:r>
            <a:r>
              <a:rPr lang="ru-RU" sz="1600" dirty="0"/>
              <a:t>) - инженерный ударопрочный пластик, благодаря своим физико-механическим свойствам является одним из самых распространенных материалов для 3D печати методом послойного наложения расплава (FDM).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2676976"/>
            <a:ext cx="5580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Преимущества ABS</a:t>
            </a:r>
            <a:r>
              <a:rPr lang="ru-RU" dirty="0"/>
              <a:t>:</a:t>
            </a:r>
          </a:p>
          <a:p>
            <a:r>
              <a:rPr lang="ru-RU" sz="1600" dirty="0"/>
              <a:t>- отличная механическая прочность, в том числе высокая </a:t>
            </a:r>
            <a:r>
              <a:rPr lang="ru-RU" sz="1600" dirty="0" err="1"/>
              <a:t>ударопрочность</a:t>
            </a:r>
            <a:r>
              <a:rPr lang="ru-RU" sz="1600" dirty="0"/>
              <a:t> и эластичность</a:t>
            </a:r>
          </a:p>
          <a:p>
            <a:r>
              <a:rPr lang="ru-RU" sz="1600" dirty="0"/>
              <a:t>- высокая теплостойкость и широкий диапазон эксплуатационных температур</a:t>
            </a:r>
          </a:p>
          <a:p>
            <a:r>
              <a:rPr lang="ru-RU" sz="1600" dirty="0"/>
              <a:t>- долговечность при отсутствии прямых солнечных лучей</a:t>
            </a:r>
          </a:p>
          <a:p>
            <a:r>
              <a:rPr lang="ru-RU" sz="1600" dirty="0"/>
              <a:t>- последующая обработки моделей химическим и механическим способом</a:t>
            </a:r>
          </a:p>
          <a:p>
            <a:r>
              <a:rPr lang="ru-RU" sz="1600" dirty="0"/>
              <a:t>- </a:t>
            </a:r>
            <a:r>
              <a:rPr lang="ru-RU" sz="1600" dirty="0" err="1"/>
              <a:t>нетоксичность</a:t>
            </a:r>
            <a:r>
              <a:rPr lang="ru-RU" sz="1600" dirty="0"/>
              <a:t> при относительно высоких температурах и отсутствии воздействия этилового спирта</a:t>
            </a:r>
          </a:p>
          <a:p>
            <a:r>
              <a:rPr lang="ru-RU" sz="1600" dirty="0"/>
              <a:t>- хорошая химическая стойкость: к щелочам, кислотам, маслам и моющим средствам</a:t>
            </a:r>
          </a:p>
          <a:p>
            <a:r>
              <a:rPr lang="ru-RU" sz="1600" dirty="0"/>
              <a:t>- влагостойкость</a:t>
            </a:r>
          </a:p>
        </p:txBody>
      </p:sp>
      <p:pic>
        <p:nvPicPr>
          <p:cNvPr id="1026" name="Picture 2" descr="http://pimg.tradeindia.com/00957332/b/1/ABS-Plastic-Raw-Mat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3" y="2996952"/>
            <a:ext cx="2657872" cy="265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8640"/>
            <a:ext cx="75608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завод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FDplast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ачество Надежность Профессионализм</a:t>
            </a:r>
            <a:endParaRPr lang="ru-RU" sz="19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" y="155891"/>
            <a:ext cx="864095" cy="864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336" y="1268760"/>
            <a:ext cx="85201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Применение и расход</a:t>
            </a:r>
          </a:p>
          <a:p>
            <a:endParaRPr lang="ru-RU" sz="1600" b="1" i="1" dirty="0" smtClean="0"/>
          </a:p>
          <a:p>
            <a:r>
              <a:rPr lang="ru-RU" sz="1400" b="1" i="1" dirty="0" smtClean="0"/>
              <a:t>Калиброванный </a:t>
            </a:r>
            <a:r>
              <a:rPr lang="en-US" sz="1400" b="1" i="1" dirty="0" smtClean="0"/>
              <a:t>ABS </a:t>
            </a:r>
            <a:r>
              <a:rPr lang="ru-RU" sz="1400" b="1" i="1" dirty="0" smtClean="0"/>
              <a:t>пруток с высокоточными размерами – </a:t>
            </a:r>
            <a:r>
              <a:rPr lang="ru-RU" sz="1400" dirty="0" smtClean="0"/>
              <a:t>расходный материал для 3</a:t>
            </a:r>
            <a:r>
              <a:rPr lang="en-US" sz="1400" dirty="0" smtClean="0"/>
              <a:t>D</a:t>
            </a:r>
            <a:r>
              <a:rPr lang="ru-RU" sz="1400" dirty="0" smtClean="0"/>
              <a:t> принтера. </a:t>
            </a:r>
            <a:endParaRPr lang="ru-RU" sz="1400" dirty="0"/>
          </a:p>
          <a:p>
            <a:r>
              <a:rPr lang="ru-RU" sz="1400" dirty="0" smtClean="0"/>
              <a:t>Расход на 1 кг. калиброванного</a:t>
            </a:r>
            <a:r>
              <a:rPr lang="ru-RU" sz="1400" b="1" i="1" dirty="0" smtClean="0"/>
              <a:t> </a:t>
            </a:r>
            <a:r>
              <a:rPr lang="en-US" sz="1400" dirty="0" smtClean="0"/>
              <a:t>ABS </a:t>
            </a:r>
            <a:r>
              <a:rPr lang="ru-RU" sz="1400" dirty="0" smtClean="0"/>
              <a:t>прутка</a:t>
            </a:r>
            <a:r>
              <a:rPr lang="en-US" sz="1400" dirty="0" smtClean="0"/>
              <a:t> </a:t>
            </a:r>
            <a:r>
              <a:rPr lang="en-US" sz="1400" b="1" dirty="0" smtClean="0"/>
              <a:t>– </a:t>
            </a:r>
            <a:r>
              <a:rPr lang="ru-RU" sz="1400" b="1" dirty="0" smtClean="0"/>
              <a:t>960 куб. см.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www.fdplast.ru</a:t>
            </a:r>
            <a:endParaRPr lang="ru-RU"/>
          </a:p>
        </p:txBody>
      </p:sp>
      <p:pic>
        <p:nvPicPr>
          <p:cNvPr id="6146" name="Picture 2" descr="https://www.igo3d.com/media/wysiwyg/Okay_Hands_Red_Oka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805674" cy="48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2" y="3031781"/>
            <a:ext cx="5256584" cy="29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1131</TotalTime>
  <Words>522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Новинка! Высокоточный пруток для 3D  печати ! От российского производителя Московского завода FDplast</vt:lpstr>
      <vt:lpstr>О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 21</dc:creator>
  <cp:lastModifiedBy>comp 17</cp:lastModifiedBy>
  <cp:revision>44</cp:revision>
  <dcterms:created xsi:type="dcterms:W3CDTF">2015-10-13T06:34:16Z</dcterms:created>
  <dcterms:modified xsi:type="dcterms:W3CDTF">2015-11-02T14:53:52Z</dcterms:modified>
</cp:coreProperties>
</file>